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Raleway"/>
      <p:regular r:id="rId41"/>
      <p:bold r:id="rId42"/>
      <p:italic r:id="rId43"/>
      <p:boldItalic r:id="rId44"/>
    </p:embeddedFont>
    <p:embeddedFont>
      <p:font typeface="Proxima Nova"/>
      <p:regular r:id="rId45"/>
      <p:bold r:id="rId46"/>
      <p:italic r:id="rId47"/>
      <p:boldItalic r:id="rId48"/>
    </p:embeddedFont>
    <p:embeddedFont>
      <p:font typeface="Roboto"/>
      <p:regular r:id="rId49"/>
      <p:bold r:id="rId50"/>
      <p:italic r:id="rId51"/>
      <p:boldItalic r:id="rId52"/>
    </p:embeddedFont>
    <p:embeddedFont>
      <p:font typeface="Anaheim"/>
      <p:regular r:id="rId53"/>
    </p:embeddedFont>
    <p:embeddedFont>
      <p:font typeface="Gantari"/>
      <p:regular r:id="rId54"/>
      <p:bold r:id="rId55"/>
      <p:italic r:id="rId56"/>
      <p:boldItalic r:id="rId57"/>
    </p:embeddedFont>
    <p:embeddedFont>
      <p:font typeface="PT Sans"/>
      <p:regular r:id="rId58"/>
      <p:bold r:id="rId59"/>
      <p:italic r:id="rId60"/>
      <p:boldItalic r:id="rId61"/>
    </p:embeddedFont>
    <p:embeddedFont>
      <p:font typeface="DM Serif Display"/>
      <p:regular r:id="rId62"/>
      <p:italic r:id="rId63"/>
    </p:embeddedFont>
    <p:embeddedFont>
      <p:font typeface="Open Sans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Raleway-bold.fntdata"/><Relationship Id="rId41" Type="http://schemas.openxmlformats.org/officeDocument/2006/relationships/font" Target="fonts/Raleway-regular.fntdata"/><Relationship Id="rId44" Type="http://schemas.openxmlformats.org/officeDocument/2006/relationships/font" Target="fonts/Raleway-boldItalic.fntdata"/><Relationship Id="rId43" Type="http://schemas.openxmlformats.org/officeDocument/2006/relationships/font" Target="fonts/Raleway-italic.fntdata"/><Relationship Id="rId46" Type="http://schemas.openxmlformats.org/officeDocument/2006/relationships/font" Target="fonts/ProximaNova-bold.fntdata"/><Relationship Id="rId45" Type="http://schemas.openxmlformats.org/officeDocument/2006/relationships/font" Target="fonts/ProximaNov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roximaNova-boldItalic.fntdata"/><Relationship Id="rId47" Type="http://schemas.openxmlformats.org/officeDocument/2006/relationships/font" Target="fonts/ProximaNova-italic.fntdata"/><Relationship Id="rId49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DMSerifDisplay-regular.fntdata"/><Relationship Id="rId61" Type="http://schemas.openxmlformats.org/officeDocument/2006/relationships/font" Target="fonts/PTSans-boldItalic.fntdata"/><Relationship Id="rId20" Type="http://schemas.openxmlformats.org/officeDocument/2006/relationships/slide" Target="slides/slide16.xml"/><Relationship Id="rId64" Type="http://schemas.openxmlformats.org/officeDocument/2006/relationships/font" Target="fonts/OpenSans-regular.fntdata"/><Relationship Id="rId63" Type="http://schemas.openxmlformats.org/officeDocument/2006/relationships/font" Target="fonts/DMSerifDisplay-italic.fntdata"/><Relationship Id="rId22" Type="http://schemas.openxmlformats.org/officeDocument/2006/relationships/slide" Target="slides/slide18.xml"/><Relationship Id="rId66" Type="http://schemas.openxmlformats.org/officeDocument/2006/relationships/font" Target="fonts/OpenSans-italic.fntdata"/><Relationship Id="rId21" Type="http://schemas.openxmlformats.org/officeDocument/2006/relationships/slide" Target="slides/slide17.xml"/><Relationship Id="rId65" Type="http://schemas.openxmlformats.org/officeDocument/2006/relationships/font" Target="fonts/OpenSans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7" Type="http://schemas.openxmlformats.org/officeDocument/2006/relationships/font" Target="fonts/OpenSans-boldItalic.fntdata"/><Relationship Id="rId60" Type="http://schemas.openxmlformats.org/officeDocument/2006/relationships/font" Target="fonts/PTSans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Anaheim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7.xml"/><Relationship Id="rId55" Type="http://schemas.openxmlformats.org/officeDocument/2006/relationships/font" Target="fonts/Gantari-bold.fntdata"/><Relationship Id="rId10" Type="http://schemas.openxmlformats.org/officeDocument/2006/relationships/slide" Target="slides/slide6.xml"/><Relationship Id="rId54" Type="http://schemas.openxmlformats.org/officeDocument/2006/relationships/font" Target="fonts/Gantari-regular.fntdata"/><Relationship Id="rId13" Type="http://schemas.openxmlformats.org/officeDocument/2006/relationships/slide" Target="slides/slide9.xml"/><Relationship Id="rId57" Type="http://schemas.openxmlformats.org/officeDocument/2006/relationships/font" Target="fonts/Gantari-boldItalic.fntdata"/><Relationship Id="rId12" Type="http://schemas.openxmlformats.org/officeDocument/2006/relationships/slide" Target="slides/slide8.xml"/><Relationship Id="rId56" Type="http://schemas.openxmlformats.org/officeDocument/2006/relationships/font" Target="fonts/Gantari-italic.fntdata"/><Relationship Id="rId15" Type="http://schemas.openxmlformats.org/officeDocument/2006/relationships/slide" Target="slides/slide11.xml"/><Relationship Id="rId59" Type="http://schemas.openxmlformats.org/officeDocument/2006/relationships/font" Target="fonts/PTSans-bold.fntdata"/><Relationship Id="rId14" Type="http://schemas.openxmlformats.org/officeDocument/2006/relationships/slide" Target="slides/slide10.xml"/><Relationship Id="rId58" Type="http://schemas.openxmlformats.org/officeDocument/2006/relationships/font" Target="fonts/PTSans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8e6b69b61f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8e6b69b61f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8e6b69b61f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8e6b69b61f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8e6b69b61f_2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8e6b69b61f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8e6b69b61f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8e6b69b61f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ed792cb9c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ed792cb9c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8e6b69b61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8e6b69b61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ed792cb9c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ed792cb9c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ed792cb9c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ed792cb9c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8e6b69b61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8e6b69b61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8e6b69b61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8e6b69b61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8e6b69b61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8e6b69b61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8e6b69b61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8e6b69b61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8e6b69b61f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8e6b69b61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ed83c54e12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ed83c54e12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8e6b69b61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8e6b69b61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8e6b69b61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8e6b69b61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8e6b69b61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8e6b69b61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8e6b69b61f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8e6b69b61f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8e6b69b61f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8e6b69b61f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8e6b69b61f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8e6b69b61f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8e6b69b61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8e6b69b61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8e6b69b61f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8e6b69b61f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8e6b69b61f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8e6b69b61f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ed83c54e1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ed83c54e1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8e6b69b61f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8e6b69b61f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8e6b69b61f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8e6b69b61f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8e6b69b61f_2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8e6b69b61f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ed792cb9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ed792cb9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a89360e7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a89360e7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d83c54e1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d83c54e1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8e6b69b61f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8e6b69b61f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73599" y="2248813"/>
            <a:ext cx="8023900" cy="75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5095">
            <a:off x="-301271" y="2924772"/>
            <a:ext cx="7709568" cy="53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1189475" y="1092278"/>
            <a:ext cx="5364600" cy="238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50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189475" y="3795900"/>
            <a:ext cx="4108800" cy="438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360200" y="136125"/>
            <a:ext cx="8143500" cy="4778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0" y="-26000"/>
            <a:ext cx="9144000" cy="2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0394" y="752350"/>
            <a:ext cx="1155550" cy="115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hasCustomPrompt="1" type="title"/>
          </p:nvPr>
        </p:nvSpPr>
        <p:spPr>
          <a:xfrm>
            <a:off x="2067900" y="1858425"/>
            <a:ext cx="5008200" cy="103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/>
          <p:nvPr>
            <p:ph idx="1" type="subTitle"/>
          </p:nvPr>
        </p:nvSpPr>
        <p:spPr>
          <a:xfrm>
            <a:off x="2702850" y="3025650"/>
            <a:ext cx="3738300" cy="497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74" name="Google Shape;7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108676">
            <a:off x="-923534" y="3191147"/>
            <a:ext cx="7709569" cy="53596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"/>
          <p:cNvSpPr/>
          <p:nvPr/>
        </p:nvSpPr>
        <p:spPr>
          <a:xfrm>
            <a:off x="500250" y="136125"/>
            <a:ext cx="8143500" cy="4778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76" name="Google Shape;76;p11"/>
          <p:cNvSpPr/>
          <p:nvPr/>
        </p:nvSpPr>
        <p:spPr>
          <a:xfrm>
            <a:off x="0" y="4914750"/>
            <a:ext cx="9144000" cy="2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7" name="Google Shape;7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04628">
            <a:off x="-103762" y="-3152450"/>
            <a:ext cx="6978475" cy="429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2" type="title"/>
          </p:nvPr>
        </p:nvSpPr>
        <p:spPr>
          <a:xfrm>
            <a:off x="1470600" y="1549750"/>
            <a:ext cx="10308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hasCustomPrompt="1" idx="3" type="title"/>
          </p:nvPr>
        </p:nvSpPr>
        <p:spPr>
          <a:xfrm>
            <a:off x="1470600" y="3063521"/>
            <a:ext cx="10308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hasCustomPrompt="1" idx="4" type="title"/>
          </p:nvPr>
        </p:nvSpPr>
        <p:spPr>
          <a:xfrm>
            <a:off x="4056600" y="1549750"/>
            <a:ext cx="10308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5" type="title"/>
          </p:nvPr>
        </p:nvSpPr>
        <p:spPr>
          <a:xfrm>
            <a:off x="4056600" y="3063521"/>
            <a:ext cx="10308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6" type="title"/>
          </p:nvPr>
        </p:nvSpPr>
        <p:spPr>
          <a:xfrm>
            <a:off x="6642600" y="1549750"/>
            <a:ext cx="10308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7" type="title"/>
          </p:nvPr>
        </p:nvSpPr>
        <p:spPr>
          <a:xfrm>
            <a:off x="6642600" y="3063521"/>
            <a:ext cx="10308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0000" y="2104100"/>
            <a:ext cx="25320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8" type="subTitle"/>
          </p:nvPr>
        </p:nvSpPr>
        <p:spPr>
          <a:xfrm>
            <a:off x="3306000" y="2104100"/>
            <a:ext cx="25320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9" type="subTitle"/>
          </p:nvPr>
        </p:nvSpPr>
        <p:spPr>
          <a:xfrm>
            <a:off x="5892000" y="2104100"/>
            <a:ext cx="25320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3" type="subTitle"/>
          </p:nvPr>
        </p:nvSpPr>
        <p:spPr>
          <a:xfrm>
            <a:off x="720000" y="3617925"/>
            <a:ext cx="25320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4" type="subTitle"/>
          </p:nvPr>
        </p:nvSpPr>
        <p:spPr>
          <a:xfrm>
            <a:off x="3306000" y="3617925"/>
            <a:ext cx="25320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5" type="subTitle"/>
          </p:nvPr>
        </p:nvSpPr>
        <p:spPr>
          <a:xfrm>
            <a:off x="5892000" y="3617925"/>
            <a:ext cx="25320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93" name="Google Shape;9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119308">
            <a:off x="7837723" y="-2608175"/>
            <a:ext cx="6978482" cy="693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5095">
            <a:off x="-2277196" y="3393272"/>
            <a:ext cx="7709568" cy="53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/>
          <p:nvPr/>
        </p:nvSpPr>
        <p:spPr>
          <a:xfrm flipH="1" rot="10800000">
            <a:off x="240125" y="216300"/>
            <a:ext cx="8620500" cy="4710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0" y="0"/>
            <a:ext cx="9144000" cy="2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" name="Google Shape;9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7373" y="4445919"/>
            <a:ext cx="1155350" cy="11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title"/>
          </p:nvPr>
        </p:nvSpPr>
        <p:spPr>
          <a:xfrm>
            <a:off x="3889175" y="1001436"/>
            <a:ext cx="3205500" cy="10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3889175" y="2209536"/>
            <a:ext cx="4373700" cy="20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pic>
        <p:nvPicPr>
          <p:cNvPr id="101" name="Google Shape;10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04628">
            <a:off x="6905188" y="-2379675"/>
            <a:ext cx="6978475" cy="429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8268">
            <a:off x="-542534" y="3419747"/>
            <a:ext cx="7709570" cy="53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/>
          <p:nvPr/>
        </p:nvSpPr>
        <p:spPr>
          <a:xfrm flipH="1" rot="10800000">
            <a:off x="240125" y="216300"/>
            <a:ext cx="8620500" cy="4710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0" y="-1875"/>
            <a:ext cx="9144000" cy="2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5" name="Google Shape;10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30" y="1166019"/>
            <a:ext cx="1155350" cy="11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6294350" y="539500"/>
            <a:ext cx="2158500" cy="105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1" type="subTitle"/>
          </p:nvPr>
        </p:nvSpPr>
        <p:spPr>
          <a:xfrm>
            <a:off x="6294350" y="1591600"/>
            <a:ext cx="2158500" cy="1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9" name="Google Shape;109;p15"/>
          <p:cNvSpPr/>
          <p:nvPr>
            <p:ph idx="2" type="pic"/>
          </p:nvPr>
        </p:nvSpPr>
        <p:spPr>
          <a:xfrm>
            <a:off x="560825" y="554675"/>
            <a:ext cx="5415300" cy="2270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5"/>
          <p:cNvSpPr/>
          <p:nvPr>
            <p:ph idx="3" type="pic"/>
          </p:nvPr>
        </p:nvSpPr>
        <p:spPr>
          <a:xfrm>
            <a:off x="560825" y="3016850"/>
            <a:ext cx="2944200" cy="1650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15"/>
          <p:cNvSpPr/>
          <p:nvPr>
            <p:ph idx="4" type="pic"/>
          </p:nvPr>
        </p:nvSpPr>
        <p:spPr>
          <a:xfrm>
            <a:off x="3718675" y="3016925"/>
            <a:ext cx="4693500" cy="1650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12" name="Google Shape;11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108676">
            <a:off x="-1431834" y="3207172"/>
            <a:ext cx="7709569" cy="535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04628">
            <a:off x="-2980087" y="-2653575"/>
            <a:ext cx="6978475" cy="429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/>
          <p:nvPr/>
        </p:nvSpPr>
        <p:spPr>
          <a:xfrm flipH="1">
            <a:off x="240250" y="216300"/>
            <a:ext cx="8710800" cy="4710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115" name="Google Shape;115;p15"/>
          <p:cNvSpPr/>
          <p:nvPr/>
        </p:nvSpPr>
        <p:spPr>
          <a:xfrm rot="5400000">
            <a:off x="6434550" y="2459850"/>
            <a:ext cx="5169300" cy="2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1047973" y="2168825"/>
            <a:ext cx="21093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9" name="Google Shape;119;p16"/>
          <p:cNvSpPr txBox="1"/>
          <p:nvPr>
            <p:ph idx="2" type="subTitle"/>
          </p:nvPr>
        </p:nvSpPr>
        <p:spPr>
          <a:xfrm>
            <a:off x="3517350" y="2168825"/>
            <a:ext cx="21093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0" name="Google Shape;120;p16"/>
          <p:cNvSpPr txBox="1"/>
          <p:nvPr>
            <p:ph idx="3" type="subTitle"/>
          </p:nvPr>
        </p:nvSpPr>
        <p:spPr>
          <a:xfrm>
            <a:off x="5986727" y="2168825"/>
            <a:ext cx="21093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idx="4" type="subTitle"/>
          </p:nvPr>
        </p:nvSpPr>
        <p:spPr>
          <a:xfrm>
            <a:off x="1047973" y="1473600"/>
            <a:ext cx="21093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5" type="subTitle"/>
          </p:nvPr>
        </p:nvSpPr>
        <p:spPr>
          <a:xfrm>
            <a:off x="3517350" y="1473600"/>
            <a:ext cx="21093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6" type="subTitle"/>
          </p:nvPr>
        </p:nvSpPr>
        <p:spPr>
          <a:xfrm>
            <a:off x="5986727" y="1473600"/>
            <a:ext cx="21093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24" name="Google Shape;12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04628">
            <a:off x="3065138" y="4371525"/>
            <a:ext cx="6978475" cy="429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011547">
            <a:off x="-4410772" y="2665722"/>
            <a:ext cx="7709568" cy="535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/>
          <p:nvPr/>
        </p:nvSpPr>
        <p:spPr>
          <a:xfrm flipH="1">
            <a:off x="240250" y="216300"/>
            <a:ext cx="8710800" cy="4710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0" y="0"/>
            <a:ext cx="9144000" cy="2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3042" y="190421"/>
            <a:ext cx="1155350" cy="11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1" name="Google Shape;131;p17"/>
          <p:cNvSpPr txBox="1"/>
          <p:nvPr>
            <p:ph idx="1" type="subTitle"/>
          </p:nvPr>
        </p:nvSpPr>
        <p:spPr>
          <a:xfrm>
            <a:off x="1080821" y="1693751"/>
            <a:ext cx="32409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2" name="Google Shape;132;p17"/>
          <p:cNvSpPr txBox="1"/>
          <p:nvPr>
            <p:ph idx="2" type="subTitle"/>
          </p:nvPr>
        </p:nvSpPr>
        <p:spPr>
          <a:xfrm>
            <a:off x="4822279" y="1693751"/>
            <a:ext cx="32409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3" type="subTitle"/>
          </p:nvPr>
        </p:nvSpPr>
        <p:spPr>
          <a:xfrm>
            <a:off x="1080821" y="3380075"/>
            <a:ext cx="32409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4" type="subTitle"/>
          </p:nvPr>
        </p:nvSpPr>
        <p:spPr>
          <a:xfrm>
            <a:off x="4822279" y="3380075"/>
            <a:ext cx="32409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5" type="subTitle"/>
          </p:nvPr>
        </p:nvSpPr>
        <p:spPr>
          <a:xfrm>
            <a:off x="1080822" y="1279925"/>
            <a:ext cx="3240900" cy="4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6" name="Google Shape;136;p17"/>
          <p:cNvSpPr txBox="1"/>
          <p:nvPr>
            <p:ph idx="6" type="subTitle"/>
          </p:nvPr>
        </p:nvSpPr>
        <p:spPr>
          <a:xfrm>
            <a:off x="1080822" y="2966424"/>
            <a:ext cx="3240900" cy="4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7" name="Google Shape;137;p17"/>
          <p:cNvSpPr txBox="1"/>
          <p:nvPr>
            <p:ph idx="7" type="subTitle"/>
          </p:nvPr>
        </p:nvSpPr>
        <p:spPr>
          <a:xfrm>
            <a:off x="4822253" y="1279925"/>
            <a:ext cx="3240900" cy="4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8" name="Google Shape;138;p17"/>
          <p:cNvSpPr txBox="1"/>
          <p:nvPr>
            <p:ph idx="8" type="subTitle"/>
          </p:nvPr>
        </p:nvSpPr>
        <p:spPr>
          <a:xfrm>
            <a:off x="4822253" y="2966424"/>
            <a:ext cx="3240900" cy="4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39" name="Google Shape;13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011547">
            <a:off x="6034678" y="4772"/>
            <a:ext cx="7709568" cy="535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042982">
            <a:off x="-3086062" y="-3991775"/>
            <a:ext cx="6978475" cy="429090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/>
          <p:nvPr/>
        </p:nvSpPr>
        <p:spPr>
          <a:xfrm rot="5400000">
            <a:off x="-2459850" y="2459850"/>
            <a:ext cx="5169300" cy="2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17"/>
          <p:cNvSpPr/>
          <p:nvPr/>
        </p:nvSpPr>
        <p:spPr>
          <a:xfrm flipH="1">
            <a:off x="240250" y="216300"/>
            <a:ext cx="8710800" cy="4710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pic>
        <p:nvPicPr>
          <p:cNvPr id="143" name="Google Shape;14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4586" y="3851120"/>
            <a:ext cx="1155350" cy="11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1" type="subTitle"/>
          </p:nvPr>
        </p:nvSpPr>
        <p:spPr>
          <a:xfrm>
            <a:off x="720000" y="1658674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18"/>
          <p:cNvSpPr txBox="1"/>
          <p:nvPr>
            <p:ph idx="2" type="subTitle"/>
          </p:nvPr>
        </p:nvSpPr>
        <p:spPr>
          <a:xfrm>
            <a:off x="3455250" y="1658674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3" type="subTitle"/>
          </p:nvPr>
        </p:nvSpPr>
        <p:spPr>
          <a:xfrm>
            <a:off x="720000" y="3388968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4" type="subTitle"/>
          </p:nvPr>
        </p:nvSpPr>
        <p:spPr>
          <a:xfrm>
            <a:off x="3455250" y="3388968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0" name="Google Shape;150;p18"/>
          <p:cNvSpPr txBox="1"/>
          <p:nvPr>
            <p:ph idx="5" type="subTitle"/>
          </p:nvPr>
        </p:nvSpPr>
        <p:spPr>
          <a:xfrm>
            <a:off x="6190500" y="1658674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1" name="Google Shape;151;p18"/>
          <p:cNvSpPr txBox="1"/>
          <p:nvPr>
            <p:ph idx="6" type="subTitle"/>
          </p:nvPr>
        </p:nvSpPr>
        <p:spPr>
          <a:xfrm>
            <a:off x="6190500" y="3388968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2" name="Google Shape;152;p18"/>
          <p:cNvSpPr txBox="1"/>
          <p:nvPr>
            <p:ph idx="7" type="subTitle"/>
          </p:nvPr>
        </p:nvSpPr>
        <p:spPr>
          <a:xfrm>
            <a:off x="720000" y="1336275"/>
            <a:ext cx="2233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8" type="subTitle"/>
          </p:nvPr>
        </p:nvSpPr>
        <p:spPr>
          <a:xfrm>
            <a:off x="3455250" y="1336275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4" name="Google Shape;154;p18"/>
          <p:cNvSpPr txBox="1"/>
          <p:nvPr>
            <p:ph idx="9" type="subTitle"/>
          </p:nvPr>
        </p:nvSpPr>
        <p:spPr>
          <a:xfrm>
            <a:off x="6190500" y="1336275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5" name="Google Shape;155;p18"/>
          <p:cNvSpPr txBox="1"/>
          <p:nvPr>
            <p:ph idx="13" type="subTitle"/>
          </p:nvPr>
        </p:nvSpPr>
        <p:spPr>
          <a:xfrm>
            <a:off x="720000" y="3063351"/>
            <a:ext cx="2233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6" name="Google Shape;156;p18"/>
          <p:cNvSpPr txBox="1"/>
          <p:nvPr>
            <p:ph idx="14" type="subTitle"/>
          </p:nvPr>
        </p:nvSpPr>
        <p:spPr>
          <a:xfrm>
            <a:off x="3455250" y="3063356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7" name="Google Shape;157;p18"/>
          <p:cNvSpPr txBox="1"/>
          <p:nvPr>
            <p:ph idx="15" type="subTitle"/>
          </p:nvPr>
        </p:nvSpPr>
        <p:spPr>
          <a:xfrm>
            <a:off x="6190500" y="3063356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58" name="Google Shape;15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042982">
            <a:off x="-1105462" y="4978025"/>
            <a:ext cx="6978475" cy="4290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011547">
            <a:off x="-4851022" y="-3294203"/>
            <a:ext cx="7709568" cy="535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/>
          <p:nvPr/>
        </p:nvSpPr>
        <p:spPr>
          <a:xfrm flipH="1">
            <a:off x="240250" y="216300"/>
            <a:ext cx="8710800" cy="4710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0" y="4914750"/>
            <a:ext cx="9144000" cy="2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3148" y="-651322"/>
            <a:ext cx="1155350" cy="11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hasCustomPrompt="1" type="title"/>
          </p:nvPr>
        </p:nvSpPr>
        <p:spPr>
          <a:xfrm>
            <a:off x="798388" y="2900775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19"/>
          <p:cNvSpPr txBox="1"/>
          <p:nvPr>
            <p:ph idx="1" type="subTitle"/>
          </p:nvPr>
        </p:nvSpPr>
        <p:spPr>
          <a:xfrm>
            <a:off x="798400" y="3583499"/>
            <a:ext cx="34926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6" name="Google Shape;166;p19"/>
          <p:cNvSpPr txBox="1"/>
          <p:nvPr>
            <p:ph hasCustomPrompt="1" idx="2" type="title"/>
          </p:nvPr>
        </p:nvSpPr>
        <p:spPr>
          <a:xfrm>
            <a:off x="2825700" y="1189789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19"/>
          <p:cNvSpPr txBox="1"/>
          <p:nvPr>
            <p:ph idx="3" type="subTitle"/>
          </p:nvPr>
        </p:nvSpPr>
        <p:spPr>
          <a:xfrm>
            <a:off x="2825700" y="1872500"/>
            <a:ext cx="34926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8" name="Google Shape;168;p19"/>
          <p:cNvSpPr txBox="1"/>
          <p:nvPr>
            <p:ph hasCustomPrompt="1" idx="4" type="title"/>
          </p:nvPr>
        </p:nvSpPr>
        <p:spPr>
          <a:xfrm>
            <a:off x="4853013" y="2900775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19"/>
          <p:cNvSpPr txBox="1"/>
          <p:nvPr>
            <p:ph idx="5" type="subTitle"/>
          </p:nvPr>
        </p:nvSpPr>
        <p:spPr>
          <a:xfrm>
            <a:off x="4853025" y="3583499"/>
            <a:ext cx="34926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pic>
        <p:nvPicPr>
          <p:cNvPr id="170" name="Google Shape;17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108676">
            <a:off x="-5518584" y="-2958078"/>
            <a:ext cx="7709569" cy="535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/>
          <p:nvPr/>
        </p:nvSpPr>
        <p:spPr>
          <a:xfrm>
            <a:off x="500250" y="136125"/>
            <a:ext cx="8143500" cy="4778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172" name="Google Shape;172;p19"/>
          <p:cNvSpPr/>
          <p:nvPr/>
        </p:nvSpPr>
        <p:spPr>
          <a:xfrm>
            <a:off x="0" y="-1875"/>
            <a:ext cx="9144000" cy="2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04628">
            <a:off x="7128188" y="-1413275"/>
            <a:ext cx="6978475" cy="429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90745">
            <a:off x="6007838" y="3602650"/>
            <a:ext cx="6978474" cy="429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5095">
            <a:off x="-4713103" y="1155541"/>
            <a:ext cx="6600732" cy="458874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8" name="Google Shape;178;p20"/>
          <p:cNvSpPr/>
          <p:nvPr/>
        </p:nvSpPr>
        <p:spPr>
          <a:xfrm flipH="1" rot="10800000">
            <a:off x="240125" y="216300"/>
            <a:ext cx="8620500" cy="4710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8014" y="2959100"/>
            <a:ext cx="1155350" cy="115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/>
          <p:nvPr/>
        </p:nvSpPr>
        <p:spPr>
          <a:xfrm>
            <a:off x="0" y="4914750"/>
            <a:ext cx="9144000" cy="2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108676">
            <a:off x="-3875734" y="675522"/>
            <a:ext cx="7709569" cy="535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04628">
            <a:off x="1554288" y="-3230075"/>
            <a:ext cx="6978475" cy="429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type="title"/>
          </p:nvPr>
        </p:nvSpPr>
        <p:spPr>
          <a:xfrm>
            <a:off x="3702975" y="2091800"/>
            <a:ext cx="43068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6535325" y="1223075"/>
            <a:ext cx="14745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/>
          <p:nvPr/>
        </p:nvSpPr>
        <p:spPr>
          <a:xfrm>
            <a:off x="741200" y="136125"/>
            <a:ext cx="8143500" cy="4778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0" y="4914750"/>
            <a:ext cx="9144000" cy="2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4494775" y="-4719475"/>
            <a:ext cx="8023900" cy="75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695095">
            <a:off x="3767577" y="3523222"/>
            <a:ext cx="7709568" cy="53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/>
          <p:nvPr/>
        </p:nvSpPr>
        <p:spPr>
          <a:xfrm>
            <a:off x="360200" y="136125"/>
            <a:ext cx="8143500" cy="4778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185" name="Google Shape;185;p21"/>
          <p:cNvSpPr txBox="1"/>
          <p:nvPr>
            <p:ph type="title"/>
          </p:nvPr>
        </p:nvSpPr>
        <p:spPr>
          <a:xfrm>
            <a:off x="2347950" y="540000"/>
            <a:ext cx="44481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6" name="Google Shape;186;p21"/>
          <p:cNvSpPr txBox="1"/>
          <p:nvPr>
            <p:ph idx="1" type="subTitle"/>
          </p:nvPr>
        </p:nvSpPr>
        <p:spPr>
          <a:xfrm>
            <a:off x="2944800" y="1668800"/>
            <a:ext cx="3254400" cy="113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7" name="Google Shape;187;p21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Gantari"/>
                <a:ea typeface="Gantari"/>
                <a:cs typeface="Gantari"/>
                <a:sym typeface="Gantari"/>
                <a:hlinkClick r:id="rId4"/>
              </a:rPr>
              <a:t>Slidesgo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</a:t>
            </a:r>
            <a:endParaRPr b="1" sz="1000" u="sng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0" y="-26000"/>
            <a:ext cx="9144000" cy="2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90745">
            <a:off x="465888" y="3894225"/>
            <a:ext cx="6978474" cy="429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/>
          <p:nvPr/>
        </p:nvSpPr>
        <p:spPr>
          <a:xfrm flipH="1" rot="10800000">
            <a:off x="240125" y="216300"/>
            <a:ext cx="8620500" cy="4710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0" y="4914750"/>
            <a:ext cx="9144000" cy="2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9124" y="3364950"/>
            <a:ext cx="1155350" cy="11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21944">
            <a:off x="3820497" y="-3179309"/>
            <a:ext cx="6600731" cy="4588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322575" y="-3228562"/>
            <a:ext cx="8023900" cy="75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695095">
            <a:off x="-4982748" y="1336022"/>
            <a:ext cx="7709568" cy="53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/>
          <p:nvPr/>
        </p:nvSpPr>
        <p:spPr>
          <a:xfrm flipH="1">
            <a:off x="240250" y="216300"/>
            <a:ext cx="8710800" cy="4710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199" name="Google Shape;199;p23"/>
          <p:cNvSpPr/>
          <p:nvPr/>
        </p:nvSpPr>
        <p:spPr>
          <a:xfrm>
            <a:off x="0" y="0"/>
            <a:ext cx="9144000" cy="2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0292" y="4439503"/>
            <a:ext cx="1155350" cy="11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b="0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3500"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0000" y="1215750"/>
            <a:ext cx="4640400" cy="12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6" name="Google Shape;26;p4"/>
          <p:cNvSpPr/>
          <p:nvPr/>
        </p:nvSpPr>
        <p:spPr>
          <a:xfrm flipH="1" rot="10800000">
            <a:off x="240125" y="216300"/>
            <a:ext cx="8620500" cy="4710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27" name="Google Shape;27;p4"/>
          <p:cNvSpPr/>
          <p:nvPr/>
        </p:nvSpPr>
        <p:spPr>
          <a:xfrm rot="5400000">
            <a:off x="-2459850" y="2459850"/>
            <a:ext cx="5169300" cy="2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4923249" y="2345550"/>
            <a:ext cx="2505600" cy="15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subTitle"/>
          </p:nvPr>
        </p:nvSpPr>
        <p:spPr>
          <a:xfrm>
            <a:off x="1715375" y="2345550"/>
            <a:ext cx="2505600" cy="15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3" type="subTitle"/>
          </p:nvPr>
        </p:nvSpPr>
        <p:spPr>
          <a:xfrm>
            <a:off x="1715375" y="1893377"/>
            <a:ext cx="25056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4" type="subTitle"/>
          </p:nvPr>
        </p:nvSpPr>
        <p:spPr>
          <a:xfrm>
            <a:off x="4923250" y="1893377"/>
            <a:ext cx="25056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34" name="Google Shape;3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233642">
            <a:off x="-3290812" y="4836201"/>
            <a:ext cx="6978473" cy="42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/>
          <p:nvPr/>
        </p:nvSpPr>
        <p:spPr>
          <a:xfrm flipH="1">
            <a:off x="240250" y="216300"/>
            <a:ext cx="8710800" cy="4710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36" name="Google Shape;36;p5"/>
          <p:cNvSpPr/>
          <p:nvPr/>
        </p:nvSpPr>
        <p:spPr>
          <a:xfrm rot="5400000">
            <a:off x="6434550" y="2459850"/>
            <a:ext cx="5169300" cy="2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5095">
            <a:off x="6121009" y="-2066309"/>
            <a:ext cx="6600732" cy="4588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 flipH="1" rot="10800000">
            <a:off x="240125" y="216300"/>
            <a:ext cx="8620500" cy="4710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pic>
        <p:nvPicPr>
          <p:cNvPr id="40" name="Google Shape;4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330273">
            <a:off x="-4757912" y="3060925"/>
            <a:ext cx="6978474" cy="429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5095">
            <a:off x="4924697" y="-2505384"/>
            <a:ext cx="6600732" cy="458874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43" name="Google Shape;4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52802" y="1054100"/>
            <a:ext cx="1155350" cy="1155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/>
          <p:nvPr/>
        </p:nvSpPr>
        <p:spPr>
          <a:xfrm>
            <a:off x="0" y="4914750"/>
            <a:ext cx="9144000" cy="2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119308">
            <a:off x="5697273" y="613200"/>
            <a:ext cx="6978482" cy="693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5095">
            <a:off x="-3369528" y="-2740409"/>
            <a:ext cx="6600732" cy="458874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 txBox="1"/>
          <p:nvPr>
            <p:ph type="title"/>
          </p:nvPr>
        </p:nvSpPr>
        <p:spPr>
          <a:xfrm>
            <a:off x="888175" y="878850"/>
            <a:ext cx="3507600" cy="10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888175" y="196635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50" name="Google Shape;50;p7"/>
          <p:cNvSpPr/>
          <p:nvPr>
            <p:ph idx="2" type="pic"/>
          </p:nvPr>
        </p:nvSpPr>
        <p:spPr>
          <a:xfrm>
            <a:off x="5454200" y="539500"/>
            <a:ext cx="3101700" cy="4064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p7"/>
          <p:cNvSpPr/>
          <p:nvPr/>
        </p:nvSpPr>
        <p:spPr>
          <a:xfrm rot="5400000">
            <a:off x="-2459850" y="2459850"/>
            <a:ext cx="5169300" cy="2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" name="Google Shape;52;p7"/>
          <p:cNvSpPr/>
          <p:nvPr/>
        </p:nvSpPr>
        <p:spPr>
          <a:xfrm flipH="1" rot="10800000">
            <a:off x="240125" y="216300"/>
            <a:ext cx="8620500" cy="4710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95095">
            <a:off x="5062684" y="3701616"/>
            <a:ext cx="6600732" cy="4588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233642">
            <a:off x="-3965512" y="-1288899"/>
            <a:ext cx="6978473" cy="42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/>
          <p:nvPr/>
        </p:nvSpPr>
        <p:spPr>
          <a:xfrm flipH="1">
            <a:off x="240250" y="216300"/>
            <a:ext cx="8710800" cy="4710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57" name="Google Shape;57;p8"/>
          <p:cNvSpPr/>
          <p:nvPr/>
        </p:nvSpPr>
        <p:spPr>
          <a:xfrm rot="5400000">
            <a:off x="6434550" y="2459850"/>
            <a:ext cx="5169300" cy="2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62" name="Google Shape;6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711535">
            <a:off x="-5037036" y="999752"/>
            <a:ext cx="6978474" cy="42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/>
          <p:nvPr/>
        </p:nvSpPr>
        <p:spPr>
          <a:xfrm flipH="1">
            <a:off x="240250" y="216300"/>
            <a:ext cx="8710800" cy="4710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pic>
        <p:nvPicPr>
          <p:cNvPr id="64" name="Google Shape;6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5095">
            <a:off x="7086759" y="473691"/>
            <a:ext cx="6600732" cy="458874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/>
          <p:nvPr/>
        </p:nvSpPr>
        <p:spPr>
          <a:xfrm>
            <a:off x="0" y="4914750"/>
            <a:ext cx="9144000" cy="2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/>
          <p:nvPr/>
        </p:nvSpPr>
        <p:spPr>
          <a:xfrm>
            <a:off x="0" y="-26000"/>
            <a:ext cx="9144000" cy="2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0"/>
          <p:cNvSpPr/>
          <p:nvPr/>
        </p:nvSpPr>
        <p:spPr>
          <a:xfrm flipH="1">
            <a:off x="240250" y="216300"/>
            <a:ext cx="8710800" cy="4710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70" name="Google Shape;70;p10"/>
          <p:cNvSpPr txBox="1"/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b="1"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b="1"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b="1"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b="1"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b="1"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b="1"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b="1"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b="1"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b="1"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ntari"/>
              <a:buChar char="●"/>
              <a:defRPr sz="12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ntari"/>
              <a:buChar char="○"/>
              <a:defRPr sz="12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ntari"/>
              <a:buChar char="■"/>
              <a:defRPr sz="12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ntari"/>
              <a:buChar char="●"/>
              <a:defRPr sz="12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ntari"/>
              <a:buChar char="○"/>
              <a:defRPr sz="12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ntari"/>
              <a:buChar char="■"/>
              <a:defRPr sz="12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ntari"/>
              <a:buChar char="●"/>
              <a:defRPr sz="12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ntari"/>
              <a:buChar char="○"/>
              <a:defRPr sz="12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ntari"/>
              <a:buChar char="■"/>
              <a:defRPr sz="12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Relationship Id="rId6" Type="http://schemas.openxmlformats.org/officeDocument/2006/relationships/image" Target="../media/image6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Relationship Id="rId4" Type="http://schemas.openxmlformats.org/officeDocument/2006/relationships/image" Target="../media/image30.png"/><Relationship Id="rId5" Type="http://schemas.openxmlformats.org/officeDocument/2006/relationships/image" Target="../media/image69.png"/><Relationship Id="rId6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41.png"/><Relationship Id="rId5" Type="http://schemas.openxmlformats.org/officeDocument/2006/relationships/image" Target="../media/image28.png"/><Relationship Id="rId6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39.png"/><Relationship Id="rId5" Type="http://schemas.openxmlformats.org/officeDocument/2006/relationships/image" Target="../media/image50.png"/><Relationship Id="rId6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56.png"/><Relationship Id="rId5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8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Relationship Id="rId6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jpg"/><Relationship Id="rId4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png"/><Relationship Id="rId4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png"/><Relationship Id="rId4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Relationship Id="rId4" Type="http://schemas.openxmlformats.org/officeDocument/2006/relationships/image" Target="../media/image68.png"/><Relationship Id="rId5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0.png"/><Relationship Id="rId4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3.png"/><Relationship Id="rId4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1.png"/><Relationship Id="rId4" Type="http://schemas.openxmlformats.org/officeDocument/2006/relationships/image" Target="../media/image66.png"/><Relationship Id="rId5" Type="http://schemas.openxmlformats.org/officeDocument/2006/relationships/image" Target="../media/image62.png"/><Relationship Id="rId6" Type="http://schemas.openxmlformats.org/officeDocument/2006/relationships/image" Target="../media/image6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5.png"/><Relationship Id="rId7" Type="http://schemas.openxmlformats.org/officeDocument/2006/relationships/image" Target="../media/image59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ctrTitle"/>
          </p:nvPr>
        </p:nvSpPr>
        <p:spPr>
          <a:xfrm>
            <a:off x="1189475" y="1092278"/>
            <a:ext cx="5364600" cy="238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option group project</a:t>
            </a:r>
            <a:endParaRPr/>
          </a:p>
        </p:txBody>
      </p:sp>
      <p:sp>
        <p:nvSpPr>
          <p:cNvPr id="206" name="Google Shape;206;p24"/>
          <p:cNvSpPr txBox="1"/>
          <p:nvPr>
            <p:ph idx="1" type="subTitle"/>
          </p:nvPr>
        </p:nvSpPr>
        <p:spPr>
          <a:xfrm>
            <a:off x="1189475" y="3795900"/>
            <a:ext cx="41088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Prepared by Panasenkov Vladimir, Piskaeva Zlata, Tonoyan Seda, Khabibulina Elya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OPC UA vis. Node settings</a:t>
            </a:r>
            <a:endParaRPr/>
          </a:p>
        </p:txBody>
      </p:sp>
      <p:pic>
        <p:nvPicPr>
          <p:cNvPr id="288" name="Google Shape;2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225" y="1222750"/>
            <a:ext cx="2644525" cy="19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5525" y="2009141"/>
            <a:ext cx="2644525" cy="1686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1125" y="2817650"/>
            <a:ext cx="2735325" cy="1754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33"/>
          <p:cNvCxnSpPr/>
          <p:nvPr/>
        </p:nvCxnSpPr>
        <p:spPr>
          <a:xfrm>
            <a:off x="3081225" y="1466400"/>
            <a:ext cx="985800" cy="54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33"/>
          <p:cNvCxnSpPr/>
          <p:nvPr/>
        </p:nvCxnSpPr>
        <p:spPr>
          <a:xfrm>
            <a:off x="5780050" y="2186325"/>
            <a:ext cx="985800" cy="54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3" name="Google Shape;29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375" y="2560550"/>
            <a:ext cx="2402075" cy="113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3"/>
          <p:cNvSpPr/>
          <p:nvPr/>
        </p:nvSpPr>
        <p:spPr>
          <a:xfrm>
            <a:off x="1752150" y="2961600"/>
            <a:ext cx="886200" cy="4098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cxnSp>
        <p:nvCxnSpPr>
          <p:cNvPr id="295" name="Google Shape;295;p33"/>
          <p:cNvCxnSpPr>
            <a:stCxn id="294" idx="0"/>
          </p:cNvCxnSpPr>
          <p:nvPr/>
        </p:nvCxnSpPr>
        <p:spPr>
          <a:xfrm rot="10800000">
            <a:off x="1685850" y="2153100"/>
            <a:ext cx="509400" cy="8085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OPC UA visualisation</a:t>
            </a:r>
            <a:endParaRPr/>
          </a:p>
        </p:txBody>
      </p:sp>
      <p:pic>
        <p:nvPicPr>
          <p:cNvPr id="301" name="Google Shape;3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00" y="1095250"/>
            <a:ext cx="7704000" cy="3707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Sensor </a:t>
            </a:r>
            <a:r>
              <a:rPr lang="en"/>
              <a:t>vis.</a:t>
            </a:r>
            <a:r>
              <a:rPr lang="en"/>
              <a:t> flow</a:t>
            </a:r>
            <a:endParaRPr/>
          </a:p>
        </p:txBody>
      </p:sp>
      <p:pic>
        <p:nvPicPr>
          <p:cNvPr id="307" name="Google Shape;3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00" y="1206025"/>
            <a:ext cx="2840185" cy="35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1300" y="1206025"/>
            <a:ext cx="2638625" cy="21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9925" y="2432900"/>
            <a:ext cx="2339600" cy="2378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35"/>
          <p:cNvCxnSpPr>
            <a:stCxn id="308" idx="3"/>
            <a:endCxn id="309" idx="0"/>
          </p:cNvCxnSpPr>
          <p:nvPr/>
        </p:nvCxnSpPr>
        <p:spPr>
          <a:xfrm>
            <a:off x="6259925" y="2271512"/>
            <a:ext cx="1169700" cy="161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Sensor visualisation</a:t>
            </a:r>
            <a:endParaRPr/>
          </a:p>
        </p:txBody>
      </p:sp>
      <p:pic>
        <p:nvPicPr>
          <p:cNvPr id="316" name="Google Shape;3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325" y="1210225"/>
            <a:ext cx="7261351" cy="344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Core Work time current and Channel Total Work Time dynamic</a:t>
            </a:r>
            <a:endParaRPr sz="2100"/>
          </a:p>
        </p:txBody>
      </p:sp>
      <p:sp>
        <p:nvSpPr>
          <p:cNvPr id="322" name="Google Shape;322;p37"/>
          <p:cNvSpPr txBox="1"/>
          <p:nvPr>
            <p:ph idx="7" type="subTitle"/>
          </p:nvPr>
        </p:nvSpPr>
        <p:spPr>
          <a:xfrm>
            <a:off x="1427702" y="1075125"/>
            <a:ext cx="1348800" cy="4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CNC 3</a:t>
            </a:r>
            <a:endParaRPr/>
          </a:p>
        </p:txBody>
      </p:sp>
      <p:pic>
        <p:nvPicPr>
          <p:cNvPr id="323" name="Google Shape;3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175" y="1469450"/>
            <a:ext cx="3313848" cy="16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175" y="3124013"/>
            <a:ext cx="3313850" cy="1670563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7"/>
          <p:cNvSpPr txBox="1"/>
          <p:nvPr>
            <p:ph idx="7" type="subTitle"/>
          </p:nvPr>
        </p:nvSpPr>
        <p:spPr>
          <a:xfrm>
            <a:off x="5522164" y="1075125"/>
            <a:ext cx="1348800" cy="4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CNC 5</a:t>
            </a:r>
            <a:endParaRPr/>
          </a:p>
        </p:txBody>
      </p:sp>
      <p:pic>
        <p:nvPicPr>
          <p:cNvPr id="326" name="Google Shape;32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9650" y="3146054"/>
            <a:ext cx="3313850" cy="162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9650" y="1448396"/>
            <a:ext cx="3313850" cy="1697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of channel</a:t>
            </a:r>
            <a:endParaRPr/>
          </a:p>
        </p:txBody>
      </p:sp>
      <p:sp>
        <p:nvSpPr>
          <p:cNvPr id="333" name="Google Shape;333;p38"/>
          <p:cNvSpPr txBox="1"/>
          <p:nvPr>
            <p:ph idx="7" type="subTitle"/>
          </p:nvPr>
        </p:nvSpPr>
        <p:spPr>
          <a:xfrm>
            <a:off x="1616202" y="1089700"/>
            <a:ext cx="1348800" cy="4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CNC 3</a:t>
            </a:r>
            <a:endParaRPr/>
          </a:p>
        </p:txBody>
      </p:sp>
      <p:pic>
        <p:nvPicPr>
          <p:cNvPr id="334" name="Google Shape;334;p38"/>
          <p:cNvPicPr preferRelativeResize="0"/>
          <p:nvPr/>
        </p:nvPicPr>
        <p:blipFill rotWithShape="1">
          <a:blip r:embed="rId3">
            <a:alphaModFix/>
          </a:blip>
          <a:srcRect b="0" l="0" r="0" t="6976"/>
          <a:stretch/>
        </p:blipFill>
        <p:spPr>
          <a:xfrm>
            <a:off x="667675" y="1820950"/>
            <a:ext cx="3125501" cy="14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588" y="3336700"/>
            <a:ext cx="2365675" cy="14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8"/>
          <p:cNvPicPr preferRelativeResize="0"/>
          <p:nvPr/>
        </p:nvPicPr>
        <p:blipFill rotWithShape="1">
          <a:blip r:embed="rId5">
            <a:alphaModFix/>
          </a:blip>
          <a:srcRect b="0" l="0" r="0" t="11292"/>
          <a:stretch/>
        </p:blipFill>
        <p:spPr>
          <a:xfrm>
            <a:off x="4853525" y="1820952"/>
            <a:ext cx="3266376" cy="15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8"/>
          <p:cNvSpPr txBox="1"/>
          <p:nvPr>
            <p:ph idx="7" type="subTitle"/>
          </p:nvPr>
        </p:nvSpPr>
        <p:spPr>
          <a:xfrm>
            <a:off x="5812313" y="1089700"/>
            <a:ext cx="1348800" cy="4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CNC 5</a:t>
            </a:r>
            <a:endParaRPr/>
          </a:p>
        </p:txBody>
      </p:sp>
      <p:pic>
        <p:nvPicPr>
          <p:cNvPr id="338" name="Google Shape;33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6737" y="3274026"/>
            <a:ext cx="2385561" cy="147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/>
          <p:nvPr>
            <p:ph type="title"/>
          </p:nvPr>
        </p:nvSpPr>
        <p:spPr>
          <a:xfrm>
            <a:off x="720000" y="445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Percentage of program completion and its work time</a:t>
            </a:r>
            <a:endParaRPr sz="2500"/>
          </a:p>
        </p:txBody>
      </p:sp>
      <p:sp>
        <p:nvSpPr>
          <p:cNvPr id="344" name="Google Shape;344;p39"/>
          <p:cNvSpPr txBox="1"/>
          <p:nvPr>
            <p:ph idx="7" type="subTitle"/>
          </p:nvPr>
        </p:nvSpPr>
        <p:spPr>
          <a:xfrm>
            <a:off x="2073902" y="1040138"/>
            <a:ext cx="1348800" cy="4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CNC 3</a:t>
            </a:r>
            <a:endParaRPr/>
          </a:p>
        </p:txBody>
      </p:sp>
      <p:pic>
        <p:nvPicPr>
          <p:cNvPr id="345" name="Google Shape;3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400" y="3223300"/>
            <a:ext cx="2879801" cy="15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400" y="1525753"/>
            <a:ext cx="2879801" cy="1475047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9"/>
          <p:cNvSpPr txBox="1"/>
          <p:nvPr>
            <p:ph idx="3" type="subTitle"/>
          </p:nvPr>
        </p:nvSpPr>
        <p:spPr>
          <a:xfrm rot="-5400000">
            <a:off x="-159175" y="1905925"/>
            <a:ext cx="17142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Percentage of program completion</a:t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9"/>
          <p:cNvSpPr txBox="1"/>
          <p:nvPr>
            <p:ph idx="3" type="subTitle"/>
          </p:nvPr>
        </p:nvSpPr>
        <p:spPr>
          <a:xfrm rot="-5400000">
            <a:off x="-268225" y="3756625"/>
            <a:ext cx="18105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work time evaluation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9" name="Google Shape;349;p39"/>
          <p:cNvCxnSpPr/>
          <p:nvPr/>
        </p:nvCxnSpPr>
        <p:spPr>
          <a:xfrm flipH="1" rot="10800000">
            <a:off x="241100" y="3065675"/>
            <a:ext cx="8714100" cy="3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39"/>
          <p:cNvSpPr txBox="1"/>
          <p:nvPr>
            <p:ph idx="7" type="subTitle"/>
          </p:nvPr>
        </p:nvSpPr>
        <p:spPr>
          <a:xfrm>
            <a:off x="5779364" y="1040138"/>
            <a:ext cx="1348800" cy="4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CNC 5</a:t>
            </a:r>
            <a:endParaRPr/>
          </a:p>
        </p:txBody>
      </p: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5616" y="3131125"/>
            <a:ext cx="2996285" cy="17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5300" y="1420350"/>
            <a:ext cx="2996275" cy="1619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 1 coordinates</a:t>
            </a:r>
            <a:endParaRPr/>
          </a:p>
        </p:txBody>
      </p:sp>
      <p:sp>
        <p:nvSpPr>
          <p:cNvPr id="358" name="Google Shape;358;p40"/>
          <p:cNvSpPr txBox="1"/>
          <p:nvPr>
            <p:ph idx="7" type="subTitle"/>
          </p:nvPr>
        </p:nvSpPr>
        <p:spPr>
          <a:xfrm>
            <a:off x="1759189" y="1115563"/>
            <a:ext cx="1348800" cy="4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CNC 3</a:t>
            </a:r>
            <a:endParaRPr/>
          </a:p>
        </p:txBody>
      </p:sp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50" y="1512825"/>
            <a:ext cx="2626275" cy="183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0"/>
          <p:cNvPicPr preferRelativeResize="0"/>
          <p:nvPr/>
        </p:nvPicPr>
        <p:blipFill rotWithShape="1">
          <a:blip r:embed="rId4">
            <a:alphaModFix/>
          </a:blip>
          <a:srcRect b="0" l="0" r="26443" t="0"/>
          <a:stretch/>
        </p:blipFill>
        <p:spPr>
          <a:xfrm>
            <a:off x="4234225" y="1939350"/>
            <a:ext cx="3693302" cy="24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0"/>
          <p:cNvSpPr txBox="1"/>
          <p:nvPr>
            <p:ph idx="7" type="subTitle"/>
          </p:nvPr>
        </p:nvSpPr>
        <p:spPr>
          <a:xfrm>
            <a:off x="5417414" y="1115550"/>
            <a:ext cx="1348800" cy="4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CNC 5</a:t>
            </a:r>
            <a:endParaRPr/>
          </a:p>
        </p:txBody>
      </p:sp>
      <p:pic>
        <p:nvPicPr>
          <p:cNvPr id="362" name="Google Shape;362;p40"/>
          <p:cNvPicPr preferRelativeResize="0"/>
          <p:nvPr/>
        </p:nvPicPr>
        <p:blipFill rotWithShape="1">
          <a:blip r:embed="rId5">
            <a:alphaModFix/>
          </a:blip>
          <a:srcRect b="0" l="0" r="30910" t="0"/>
          <a:stretch/>
        </p:blipFill>
        <p:spPr>
          <a:xfrm>
            <a:off x="1403974" y="3284475"/>
            <a:ext cx="2059250" cy="16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 txBox="1"/>
          <p:nvPr>
            <p:ph type="title"/>
          </p:nvPr>
        </p:nvSpPr>
        <p:spPr>
          <a:xfrm>
            <a:off x="3805475" y="2590700"/>
            <a:ext cx="43068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368" name="Google Shape;368;p41"/>
          <p:cNvSpPr txBox="1"/>
          <p:nvPr>
            <p:ph idx="2" type="title"/>
          </p:nvPr>
        </p:nvSpPr>
        <p:spPr>
          <a:xfrm>
            <a:off x="6535325" y="1223075"/>
            <a:ext cx="147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369" name="Google Shape;3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04" y="2996986"/>
            <a:ext cx="1592300" cy="15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the CNC</a:t>
            </a:r>
            <a:endParaRPr/>
          </a:p>
        </p:txBody>
      </p:sp>
      <p:sp>
        <p:nvSpPr>
          <p:cNvPr id="375" name="Google Shape;375;p42"/>
          <p:cNvSpPr txBox="1"/>
          <p:nvPr>
            <p:ph idx="4" type="subTitle"/>
          </p:nvPr>
        </p:nvSpPr>
        <p:spPr>
          <a:xfrm>
            <a:off x="6691563" y="1062000"/>
            <a:ext cx="1476300" cy="4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CNC 5</a:t>
            </a:r>
            <a:endParaRPr/>
          </a:p>
        </p:txBody>
      </p:sp>
      <p:pic>
        <p:nvPicPr>
          <p:cNvPr id="376" name="Google Shape;3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150" y="1526285"/>
            <a:ext cx="3057526" cy="1625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8550" y="2971950"/>
            <a:ext cx="3057525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2"/>
          <p:cNvSpPr txBox="1"/>
          <p:nvPr>
            <p:ph idx="4" type="subTitle"/>
          </p:nvPr>
        </p:nvSpPr>
        <p:spPr>
          <a:xfrm>
            <a:off x="286700" y="1062000"/>
            <a:ext cx="1476300" cy="4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CNC 3</a:t>
            </a:r>
            <a:endParaRPr/>
          </a:p>
        </p:txBody>
      </p:sp>
      <p:pic>
        <p:nvPicPr>
          <p:cNvPr id="379" name="Google Shape;37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050" y="1526274"/>
            <a:ext cx="3489319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0788" y="3343424"/>
            <a:ext cx="2609850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able of contents</a:t>
            </a:r>
            <a:endParaRPr/>
          </a:p>
        </p:txBody>
      </p:sp>
      <p:sp>
        <p:nvSpPr>
          <p:cNvPr id="212" name="Google Shape;212;p25"/>
          <p:cNvSpPr txBox="1"/>
          <p:nvPr>
            <p:ph idx="2" type="title"/>
          </p:nvPr>
        </p:nvSpPr>
        <p:spPr>
          <a:xfrm>
            <a:off x="2763600" y="1450525"/>
            <a:ext cx="10308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" name="Google Shape;213;p25"/>
          <p:cNvSpPr txBox="1"/>
          <p:nvPr>
            <p:ph idx="3" type="title"/>
          </p:nvPr>
        </p:nvSpPr>
        <p:spPr>
          <a:xfrm>
            <a:off x="5387750" y="3007296"/>
            <a:ext cx="10308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4" name="Google Shape;214;p25"/>
          <p:cNvSpPr txBox="1"/>
          <p:nvPr>
            <p:ph idx="4" type="title"/>
          </p:nvPr>
        </p:nvSpPr>
        <p:spPr>
          <a:xfrm>
            <a:off x="5349600" y="1450525"/>
            <a:ext cx="10308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5" name="Google Shape;215;p25"/>
          <p:cNvSpPr txBox="1"/>
          <p:nvPr>
            <p:ph idx="6" type="title"/>
          </p:nvPr>
        </p:nvSpPr>
        <p:spPr>
          <a:xfrm>
            <a:off x="2763600" y="3007300"/>
            <a:ext cx="10308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6" name="Google Shape;216;p25"/>
          <p:cNvSpPr txBox="1"/>
          <p:nvPr>
            <p:ph idx="1" type="subTitle"/>
          </p:nvPr>
        </p:nvSpPr>
        <p:spPr>
          <a:xfrm>
            <a:off x="2013000" y="2004875"/>
            <a:ext cx="25320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accumulation</a:t>
            </a:r>
            <a:endParaRPr/>
          </a:p>
        </p:txBody>
      </p:sp>
      <p:sp>
        <p:nvSpPr>
          <p:cNvPr id="217" name="Google Shape;217;p25"/>
          <p:cNvSpPr txBox="1"/>
          <p:nvPr>
            <p:ph idx="8" type="subTitle"/>
          </p:nvPr>
        </p:nvSpPr>
        <p:spPr>
          <a:xfrm>
            <a:off x="4599000" y="2004875"/>
            <a:ext cx="25320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  <p:sp>
        <p:nvSpPr>
          <p:cNvPr id="218" name="Google Shape;218;p25"/>
          <p:cNvSpPr txBox="1"/>
          <p:nvPr>
            <p:ph idx="9" type="subTitle"/>
          </p:nvPr>
        </p:nvSpPr>
        <p:spPr>
          <a:xfrm>
            <a:off x="2013000" y="3561650"/>
            <a:ext cx="25320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219" name="Google Shape;219;p25"/>
          <p:cNvSpPr txBox="1"/>
          <p:nvPr>
            <p:ph idx="13" type="subTitle"/>
          </p:nvPr>
        </p:nvSpPr>
        <p:spPr>
          <a:xfrm>
            <a:off x="4637150" y="3561700"/>
            <a:ext cx="25320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3"/>
          <p:cNvSpPr txBox="1"/>
          <p:nvPr>
            <p:ph type="title"/>
          </p:nvPr>
        </p:nvSpPr>
        <p:spPr>
          <a:xfrm>
            <a:off x="720000" y="330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Programm running the most time</a:t>
            </a:r>
            <a:endParaRPr sz="2900"/>
          </a:p>
        </p:txBody>
      </p:sp>
      <p:sp>
        <p:nvSpPr>
          <p:cNvPr id="386" name="Google Shape;386;p43"/>
          <p:cNvSpPr txBox="1"/>
          <p:nvPr>
            <p:ph idx="4" type="subTitle"/>
          </p:nvPr>
        </p:nvSpPr>
        <p:spPr>
          <a:xfrm>
            <a:off x="6563850" y="855800"/>
            <a:ext cx="1476300" cy="4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CNC 5</a:t>
            </a:r>
            <a:endParaRPr/>
          </a:p>
        </p:txBody>
      </p:sp>
      <p:pic>
        <p:nvPicPr>
          <p:cNvPr id="387" name="Google Shape;3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4525" y="1236925"/>
            <a:ext cx="4428643" cy="23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488" y="3590938"/>
            <a:ext cx="351472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1236925"/>
            <a:ext cx="3649843" cy="191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6850" y="3152400"/>
            <a:ext cx="1714968" cy="1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3"/>
          <p:cNvSpPr txBox="1"/>
          <p:nvPr>
            <p:ph idx="4" type="subTitle"/>
          </p:nvPr>
        </p:nvSpPr>
        <p:spPr>
          <a:xfrm>
            <a:off x="248600" y="903425"/>
            <a:ext cx="1476300" cy="4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CNC 3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 CNC was in the most time</a:t>
            </a:r>
            <a:endParaRPr/>
          </a:p>
        </p:txBody>
      </p:sp>
      <p:sp>
        <p:nvSpPr>
          <p:cNvPr id="397" name="Google Shape;397;p44"/>
          <p:cNvSpPr txBox="1"/>
          <p:nvPr>
            <p:ph idx="4" type="subTitle"/>
          </p:nvPr>
        </p:nvSpPr>
        <p:spPr>
          <a:xfrm>
            <a:off x="6947700" y="1227275"/>
            <a:ext cx="1476300" cy="4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CNC 5</a:t>
            </a:r>
            <a:endParaRPr/>
          </a:p>
        </p:txBody>
      </p:sp>
      <p:pic>
        <p:nvPicPr>
          <p:cNvPr id="398" name="Google Shape;3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873" y="2081013"/>
            <a:ext cx="3943500" cy="20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875" y="2048250"/>
            <a:ext cx="4572000" cy="2161678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4"/>
          <p:cNvSpPr txBox="1"/>
          <p:nvPr>
            <p:ph idx="4" type="subTitle"/>
          </p:nvPr>
        </p:nvSpPr>
        <p:spPr>
          <a:xfrm>
            <a:off x="181925" y="1227275"/>
            <a:ext cx="1476300" cy="4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CNC 3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and offline modes</a:t>
            </a:r>
            <a:endParaRPr/>
          </a:p>
        </p:txBody>
      </p:sp>
      <p:sp>
        <p:nvSpPr>
          <p:cNvPr id="406" name="Google Shape;406;p45"/>
          <p:cNvSpPr txBox="1"/>
          <p:nvPr>
            <p:ph idx="4" type="subTitle"/>
          </p:nvPr>
        </p:nvSpPr>
        <p:spPr>
          <a:xfrm>
            <a:off x="6947700" y="1017725"/>
            <a:ext cx="1476300" cy="4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CNC 5</a:t>
            </a:r>
            <a:endParaRPr/>
          </a:p>
        </p:txBody>
      </p:sp>
      <p:sp>
        <p:nvSpPr>
          <p:cNvPr id="407" name="Google Shape;407;p45"/>
          <p:cNvSpPr txBox="1"/>
          <p:nvPr/>
        </p:nvSpPr>
        <p:spPr>
          <a:xfrm>
            <a:off x="5243400" y="3381900"/>
            <a:ext cx="2876700" cy="15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Total online duration per date</a:t>
            </a: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b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timestamp_msc </a:t>
            </a:r>
            <a:b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2023-12-13   0 days 00:31:02 </a:t>
            </a:r>
            <a:b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2023-12-14   0 days 00:02:10 </a:t>
            </a:r>
            <a:b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2023-12-16   0 days 00:00:03 </a:t>
            </a:r>
            <a:b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2023-12-18   0 days 05:05:09 </a:t>
            </a:r>
            <a:b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2023-12-19   0 days 01:31:28 </a:t>
            </a:r>
            <a:b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8" name="Google Shape;408;p45"/>
          <p:cNvSpPr txBox="1"/>
          <p:nvPr/>
        </p:nvSpPr>
        <p:spPr>
          <a:xfrm>
            <a:off x="5219700" y="1774300"/>
            <a:ext cx="2924100" cy="16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Total offline duration per date</a:t>
            </a: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b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timestamp_msc </a:t>
            </a:r>
            <a:b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2023-12-13   0 days 22:53:24 </a:t>
            </a:r>
            <a:b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2023-12-14   0 days 23:57:45 </a:t>
            </a:r>
            <a:b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2023-12-15   1 days 00:00:00 </a:t>
            </a:r>
            <a:b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2023-12-16   0 days 23:59:57 </a:t>
            </a:r>
            <a:b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2023-12-17   0 days 23:59:59 </a:t>
            </a:r>
            <a:b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2023-12-18   0 days 18:50:59 </a:t>
            </a:r>
            <a:b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2023-12-19   0 days 09:56:54</a:t>
            </a:r>
            <a:endParaRPr sz="1300"/>
          </a:p>
        </p:txBody>
      </p:sp>
      <p:sp>
        <p:nvSpPr>
          <p:cNvPr id="409" name="Google Shape;409;p45"/>
          <p:cNvSpPr txBox="1"/>
          <p:nvPr/>
        </p:nvSpPr>
        <p:spPr>
          <a:xfrm>
            <a:off x="4905375" y="1340400"/>
            <a:ext cx="33831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Total online duration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0 days 07:09:52 </a:t>
            </a:r>
            <a:b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Total offline duration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6 days 03:38:58</a:t>
            </a:r>
            <a:endParaRPr/>
          </a:p>
        </p:txBody>
      </p:sp>
      <p:sp>
        <p:nvSpPr>
          <p:cNvPr id="410" name="Google Shape;410;p45"/>
          <p:cNvSpPr txBox="1"/>
          <p:nvPr>
            <p:ph idx="4" type="subTitle"/>
          </p:nvPr>
        </p:nvSpPr>
        <p:spPr>
          <a:xfrm>
            <a:off x="286075" y="1017725"/>
            <a:ext cx="1476300" cy="4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CNC 3</a:t>
            </a:r>
            <a:endParaRPr/>
          </a:p>
        </p:txBody>
      </p:sp>
      <p:sp>
        <p:nvSpPr>
          <p:cNvPr id="411" name="Google Shape;411;p45"/>
          <p:cNvSpPr txBox="1"/>
          <p:nvPr/>
        </p:nvSpPr>
        <p:spPr>
          <a:xfrm>
            <a:off x="371475" y="1352550"/>
            <a:ext cx="3333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Total online duration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0 days 18:45:38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Total offline duration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5 days 15:49:17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2" name="Google Shape;412;p45"/>
          <p:cNvSpPr txBox="1"/>
          <p:nvPr/>
        </p:nvSpPr>
        <p:spPr>
          <a:xfrm>
            <a:off x="962025" y="1860450"/>
            <a:ext cx="33339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Total online duration per date</a:t>
            </a: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timestamp_msc</a:t>
            </a:r>
            <a:endParaRPr sz="9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2023-12-13   0 days 00:31:04</a:t>
            </a:r>
            <a:endParaRPr sz="9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2023-12-14   0 days 00:02:10</a:t>
            </a:r>
            <a:endParaRPr sz="9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2023-12-15   0 days 00:02:16</a:t>
            </a:r>
            <a:endParaRPr sz="9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2023-12-16   0 days 08:07:22</a:t>
            </a:r>
            <a:endParaRPr sz="9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2023-12-17   0 days 03:24:25</a:t>
            </a:r>
            <a:endParaRPr sz="9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2023-12-18   0 days 05:07:05</a:t>
            </a:r>
            <a:endParaRPr sz="9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2023-12-19   0 days 01:31:16</a:t>
            </a:r>
            <a:endParaRPr sz="9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Total offline duration per date</a:t>
            </a: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timestamp_msc</a:t>
            </a:r>
            <a:endParaRPr sz="9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2023-12-13   0 days 22:53:23</a:t>
            </a:r>
            <a:endParaRPr sz="9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2023-12-14   0 days 23:57:45</a:t>
            </a:r>
            <a:endParaRPr sz="9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2023-12-15   0 days 23:57:41</a:t>
            </a:r>
            <a:endParaRPr sz="9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2023-12-16   0 days 15:41:46</a:t>
            </a:r>
            <a:endParaRPr sz="9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2023-12-17   0 days 20:31:50</a:t>
            </a:r>
            <a:endParaRPr sz="9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2023-12-18   0 days 18:49:59</a:t>
            </a:r>
            <a:endParaRPr sz="9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2023-12-19   0 days 09:56:53</a:t>
            </a:r>
            <a:endParaRPr sz="9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Errors</a:t>
            </a:r>
            <a:endParaRPr/>
          </a:p>
        </p:txBody>
      </p:sp>
      <p:pic>
        <p:nvPicPr>
          <p:cNvPr id="418" name="Google Shape;41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650" y="1489213"/>
            <a:ext cx="3648075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000" y="1489225"/>
            <a:ext cx="2533990" cy="29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6"/>
          <p:cNvSpPr txBox="1"/>
          <p:nvPr>
            <p:ph idx="4" type="subTitle"/>
          </p:nvPr>
        </p:nvSpPr>
        <p:spPr>
          <a:xfrm>
            <a:off x="365925" y="912950"/>
            <a:ext cx="1476300" cy="4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CNC 5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"/>
          <p:cNvSpPr txBox="1"/>
          <p:nvPr>
            <p:ph type="title"/>
          </p:nvPr>
        </p:nvSpPr>
        <p:spPr>
          <a:xfrm>
            <a:off x="720000" y="321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emperature value is equal to the humidity</a:t>
            </a:r>
            <a:endParaRPr/>
          </a:p>
        </p:txBody>
      </p:sp>
      <p:sp>
        <p:nvSpPr>
          <p:cNvPr id="426" name="Google Shape;426;p47"/>
          <p:cNvSpPr txBox="1"/>
          <p:nvPr>
            <p:ph idx="4" type="subTitle"/>
          </p:nvPr>
        </p:nvSpPr>
        <p:spPr>
          <a:xfrm>
            <a:off x="295275" y="1671150"/>
            <a:ext cx="2019300" cy="4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sensor demo</a:t>
            </a:r>
            <a:endParaRPr/>
          </a:p>
        </p:txBody>
      </p:sp>
      <p:pic>
        <p:nvPicPr>
          <p:cNvPr id="427" name="Google Shape;4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150" y="2405463"/>
            <a:ext cx="3989700" cy="14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"/>
          <p:cNvSpPr txBox="1"/>
          <p:nvPr>
            <p:ph type="title"/>
          </p:nvPr>
        </p:nvSpPr>
        <p:spPr>
          <a:xfrm>
            <a:off x="3805475" y="2590700"/>
            <a:ext cx="43068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Notifications</a:t>
            </a:r>
            <a:endParaRPr/>
          </a:p>
        </p:txBody>
      </p:sp>
      <p:sp>
        <p:nvSpPr>
          <p:cNvPr id="433" name="Google Shape;433;p48"/>
          <p:cNvSpPr txBox="1"/>
          <p:nvPr>
            <p:ph idx="2" type="title"/>
          </p:nvPr>
        </p:nvSpPr>
        <p:spPr>
          <a:xfrm>
            <a:off x="6535325" y="1223075"/>
            <a:ext cx="147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434" name="Google Shape;4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04" y="2996986"/>
            <a:ext cx="1592300" cy="15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 notification setting</a:t>
            </a:r>
            <a:endParaRPr sz="2200"/>
          </a:p>
        </p:txBody>
      </p:sp>
      <p:sp>
        <p:nvSpPr>
          <p:cNvPr id="440" name="Google Shape;440;p49"/>
          <p:cNvSpPr txBox="1"/>
          <p:nvPr>
            <p:ph idx="4294967295" type="subTitle"/>
          </p:nvPr>
        </p:nvSpPr>
        <p:spPr>
          <a:xfrm>
            <a:off x="720000" y="2108100"/>
            <a:ext cx="2604600" cy="9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Creation of the sender mail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Creation of the app passwords</a:t>
            </a:r>
            <a:endParaRPr/>
          </a:p>
        </p:txBody>
      </p:sp>
      <p:pic>
        <p:nvPicPr>
          <p:cNvPr id="441" name="Google Shape;44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200" y="1203250"/>
            <a:ext cx="4338343" cy="303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Notifications for sensors</a:t>
            </a:r>
            <a:endParaRPr/>
          </a:p>
        </p:txBody>
      </p:sp>
      <p:pic>
        <p:nvPicPr>
          <p:cNvPr id="447" name="Google Shape;4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125" y="1132802"/>
            <a:ext cx="7191901" cy="21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625" y="3170102"/>
            <a:ext cx="6485500" cy="173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Settings of the nodes for sensors</a:t>
            </a:r>
            <a:endParaRPr/>
          </a:p>
        </p:txBody>
      </p:sp>
      <p:pic>
        <p:nvPicPr>
          <p:cNvPr id="454" name="Google Shape;45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00" y="1095375"/>
            <a:ext cx="2640850" cy="19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2883" y="1948500"/>
            <a:ext cx="2953125" cy="212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6921" y="2568425"/>
            <a:ext cx="2395080" cy="2167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p51"/>
          <p:cNvCxnSpPr>
            <a:endCxn id="455" idx="0"/>
          </p:cNvCxnSpPr>
          <p:nvPr/>
        </p:nvCxnSpPr>
        <p:spPr>
          <a:xfrm>
            <a:off x="3180846" y="1289100"/>
            <a:ext cx="1548600" cy="6594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8" name="Google Shape;458;p51"/>
          <p:cNvCxnSpPr>
            <a:endCxn id="456" idx="0"/>
          </p:cNvCxnSpPr>
          <p:nvPr/>
        </p:nvCxnSpPr>
        <p:spPr>
          <a:xfrm>
            <a:off x="6215560" y="2097725"/>
            <a:ext cx="1248900" cy="4707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 setting for CNCs</a:t>
            </a:r>
            <a:endParaRPr/>
          </a:p>
        </p:txBody>
      </p:sp>
      <p:pic>
        <p:nvPicPr>
          <p:cNvPr id="464" name="Google Shape;4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75" y="1125188"/>
            <a:ext cx="8271601" cy="2095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2"/>
          <p:cNvPicPr preferRelativeResize="0"/>
          <p:nvPr/>
        </p:nvPicPr>
        <p:blipFill rotWithShape="1">
          <a:blip r:embed="rId4">
            <a:alphaModFix/>
          </a:blip>
          <a:srcRect b="35983" l="0" r="0" t="0"/>
          <a:stretch/>
        </p:blipFill>
        <p:spPr>
          <a:xfrm>
            <a:off x="586975" y="3567550"/>
            <a:ext cx="5971951" cy="11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3702975" y="2091800"/>
            <a:ext cx="43068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accumulation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6"/>
          <p:cNvSpPr txBox="1"/>
          <p:nvPr>
            <p:ph idx="2" type="title"/>
          </p:nvPr>
        </p:nvSpPr>
        <p:spPr>
          <a:xfrm>
            <a:off x="6535325" y="1223075"/>
            <a:ext cx="147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04" y="2996986"/>
            <a:ext cx="1592300" cy="15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Settings of the nodes for CNC</a:t>
            </a:r>
            <a:endParaRPr/>
          </a:p>
        </p:txBody>
      </p:sp>
      <p:pic>
        <p:nvPicPr>
          <p:cNvPr id="471" name="Google Shape;471;p53"/>
          <p:cNvPicPr preferRelativeResize="0"/>
          <p:nvPr/>
        </p:nvPicPr>
        <p:blipFill rotWithShape="1">
          <a:blip r:embed="rId3">
            <a:alphaModFix/>
          </a:blip>
          <a:srcRect b="0" l="0" r="41451" t="0"/>
          <a:stretch/>
        </p:blipFill>
        <p:spPr>
          <a:xfrm>
            <a:off x="994150" y="1200600"/>
            <a:ext cx="2618700" cy="18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463" y="2566925"/>
            <a:ext cx="2436626" cy="2034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3" name="Google Shape;473;p53"/>
          <p:cNvCxnSpPr>
            <a:stCxn id="471" idx="3"/>
            <a:endCxn id="472" idx="0"/>
          </p:cNvCxnSpPr>
          <p:nvPr/>
        </p:nvCxnSpPr>
        <p:spPr>
          <a:xfrm>
            <a:off x="3612850" y="2118125"/>
            <a:ext cx="2244000" cy="4488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the notifications</a:t>
            </a:r>
            <a:endParaRPr/>
          </a:p>
        </p:txBody>
      </p:sp>
      <p:pic>
        <p:nvPicPr>
          <p:cNvPr id="479" name="Google Shape;47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925" y="1468350"/>
            <a:ext cx="6218275" cy="294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5"/>
          <p:cNvSpPr txBox="1"/>
          <p:nvPr>
            <p:ph type="title"/>
          </p:nvPr>
        </p:nvSpPr>
        <p:spPr>
          <a:xfrm>
            <a:off x="3816525" y="2009425"/>
            <a:ext cx="4306800" cy="1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attention</a:t>
            </a:r>
            <a:endParaRPr/>
          </a:p>
        </p:txBody>
      </p:sp>
      <p:pic>
        <p:nvPicPr>
          <p:cNvPr id="485" name="Google Shape;4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04" y="2996986"/>
            <a:ext cx="1592300" cy="15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6"/>
          <p:cNvSpPr txBox="1"/>
          <p:nvPr>
            <p:ph type="title"/>
          </p:nvPr>
        </p:nvSpPr>
        <p:spPr>
          <a:xfrm>
            <a:off x="3805475" y="2590700"/>
            <a:ext cx="43068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491" name="Google Shape;491;p56"/>
          <p:cNvSpPr txBox="1"/>
          <p:nvPr>
            <p:ph idx="2" type="title"/>
          </p:nvPr>
        </p:nvSpPr>
        <p:spPr>
          <a:xfrm>
            <a:off x="6535325" y="1223075"/>
            <a:ext cx="147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</a:t>
            </a:r>
            <a:endParaRPr/>
          </a:p>
        </p:txBody>
      </p:sp>
      <p:pic>
        <p:nvPicPr>
          <p:cNvPr id="492" name="Google Shape;4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04" y="2996986"/>
            <a:ext cx="1592300" cy="15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OPC UA visualisation Charts</a:t>
            </a:r>
            <a:endParaRPr/>
          </a:p>
        </p:txBody>
      </p:sp>
      <p:pic>
        <p:nvPicPr>
          <p:cNvPr id="498" name="Google Shape;49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200" y="1616300"/>
            <a:ext cx="5531600" cy="2774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7"/>
          <p:cNvSpPr txBox="1"/>
          <p:nvPr/>
        </p:nvSpPr>
        <p:spPr>
          <a:xfrm>
            <a:off x="3431250" y="1139863"/>
            <a:ext cx="2281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Float Analog Array</a:t>
            </a:r>
            <a:endParaRPr sz="120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OPC UA visualisation Charts</a:t>
            </a:r>
            <a:endParaRPr/>
          </a:p>
        </p:txBody>
      </p:sp>
      <p:pic>
        <p:nvPicPr>
          <p:cNvPr id="505" name="Google Shape;5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200" y="1616300"/>
            <a:ext cx="5531600" cy="2774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8"/>
          <p:cNvSpPr txBox="1"/>
          <p:nvPr/>
        </p:nvSpPr>
        <p:spPr>
          <a:xfrm>
            <a:off x="3431250" y="1139863"/>
            <a:ext cx="2281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Float Analog Scalar</a:t>
            </a:r>
            <a:endParaRPr sz="120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 mode</a:t>
            </a:r>
            <a:endParaRPr/>
          </a:p>
        </p:txBody>
      </p:sp>
      <p:sp>
        <p:nvSpPr>
          <p:cNvPr id="512" name="Google Shape;512;p59"/>
          <p:cNvSpPr txBox="1"/>
          <p:nvPr>
            <p:ph idx="7" type="subTitle"/>
          </p:nvPr>
        </p:nvSpPr>
        <p:spPr>
          <a:xfrm>
            <a:off x="1471439" y="1268175"/>
            <a:ext cx="1348800" cy="4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CNC 3</a:t>
            </a:r>
            <a:endParaRPr/>
          </a:p>
        </p:txBody>
      </p:sp>
      <p:pic>
        <p:nvPicPr>
          <p:cNvPr id="513" name="Google Shape;513;p59"/>
          <p:cNvPicPr preferRelativeResize="0"/>
          <p:nvPr/>
        </p:nvPicPr>
        <p:blipFill rotWithShape="1">
          <a:blip r:embed="rId3">
            <a:alphaModFix/>
          </a:blip>
          <a:srcRect b="0" l="0" r="0" t="9428"/>
          <a:stretch/>
        </p:blipFill>
        <p:spPr>
          <a:xfrm>
            <a:off x="538275" y="1731376"/>
            <a:ext cx="3215100" cy="149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9"/>
          <p:cNvPicPr preferRelativeResize="0"/>
          <p:nvPr/>
        </p:nvPicPr>
        <p:blipFill rotWithShape="1">
          <a:blip r:embed="rId4">
            <a:alphaModFix/>
          </a:blip>
          <a:srcRect b="0" l="0" r="0" t="10410"/>
          <a:stretch/>
        </p:blipFill>
        <p:spPr>
          <a:xfrm>
            <a:off x="707050" y="3474925"/>
            <a:ext cx="2877576" cy="13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9"/>
          <p:cNvPicPr preferRelativeResize="0"/>
          <p:nvPr/>
        </p:nvPicPr>
        <p:blipFill rotWithShape="1">
          <a:blip r:embed="rId5">
            <a:alphaModFix/>
          </a:blip>
          <a:srcRect b="0" l="0" r="0" t="14595"/>
          <a:stretch/>
        </p:blipFill>
        <p:spPr>
          <a:xfrm>
            <a:off x="4496550" y="1731365"/>
            <a:ext cx="3103901" cy="1409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9"/>
          <p:cNvPicPr preferRelativeResize="0"/>
          <p:nvPr/>
        </p:nvPicPr>
        <p:blipFill rotWithShape="1">
          <a:blip r:embed="rId6">
            <a:alphaModFix/>
          </a:blip>
          <a:srcRect b="0" l="0" r="0" t="15117"/>
          <a:stretch/>
        </p:blipFill>
        <p:spPr>
          <a:xfrm>
            <a:off x="4576925" y="3412225"/>
            <a:ext cx="3103901" cy="1400402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9"/>
          <p:cNvSpPr txBox="1"/>
          <p:nvPr>
            <p:ph idx="7" type="subTitle"/>
          </p:nvPr>
        </p:nvSpPr>
        <p:spPr>
          <a:xfrm>
            <a:off x="5454464" y="1268175"/>
            <a:ext cx="1348800" cy="4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CNC 5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980775" y="405825"/>
            <a:ext cx="8066400" cy="67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accumulation - Postgres DataBase</a:t>
            </a:r>
            <a:endParaRPr/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8525" y="1057150"/>
            <a:ext cx="2460825" cy="18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2350" y="3071052"/>
            <a:ext cx="7463651" cy="15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>
            <p:ph idx="4294967295" type="subTitle"/>
          </p:nvPr>
        </p:nvSpPr>
        <p:spPr>
          <a:xfrm>
            <a:off x="1379475" y="1156900"/>
            <a:ext cx="3710700" cy="18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“mqtt” database and 6 tables in it: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nc_3_2 - for CNC 3 machine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cnc_5_2 - for CNC 5 machine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sens_h_2 - for sens/h mqtt topic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sens_t_2 - for sens/h mqtt topic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sensor_hump_2 - for sensor/hump mqtt topic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sensor_temp_2 - for sensor/temp mqtt topic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7"/>
          <p:cNvSpPr txBox="1"/>
          <p:nvPr>
            <p:ph idx="4294967295" type="title"/>
          </p:nvPr>
        </p:nvSpPr>
        <p:spPr>
          <a:xfrm>
            <a:off x="155425" y="357275"/>
            <a:ext cx="10308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type="title"/>
          </p:nvPr>
        </p:nvSpPr>
        <p:spPr>
          <a:xfrm>
            <a:off x="458850" y="428600"/>
            <a:ext cx="8226300" cy="60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Node-RED reading and writing data </a:t>
            </a:r>
            <a:endParaRPr/>
          </a:p>
        </p:txBody>
      </p:sp>
      <p:sp>
        <p:nvSpPr>
          <p:cNvPr id="241" name="Google Shape;241;p28"/>
          <p:cNvSpPr txBox="1"/>
          <p:nvPr>
            <p:ph idx="1" type="subTitle"/>
          </p:nvPr>
        </p:nvSpPr>
        <p:spPr>
          <a:xfrm>
            <a:off x="605825" y="1279175"/>
            <a:ext cx="4294800" cy="14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Reading data from machines/topics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Converting data: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j</a:t>
            </a:r>
            <a:r>
              <a:rPr lang="en"/>
              <a:t>son parsing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a</a:t>
            </a:r>
            <a:r>
              <a:rPr lang="en"/>
              <a:t>dding timestamp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r</a:t>
            </a:r>
            <a:r>
              <a:rPr lang="en"/>
              <a:t>emoving service characters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Writing data to the db</a:t>
            </a:r>
            <a:endParaRPr/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1917" y="2748548"/>
            <a:ext cx="1592300" cy="15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275" y="2940675"/>
            <a:ext cx="638175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575" y="1279175"/>
            <a:ext cx="3994942" cy="10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title"/>
          </p:nvPr>
        </p:nvSpPr>
        <p:spPr>
          <a:xfrm>
            <a:off x="344850" y="335425"/>
            <a:ext cx="8454300" cy="60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Node-RED reading and writing data - CNC </a:t>
            </a:r>
            <a:endParaRPr/>
          </a:p>
        </p:txBody>
      </p:sp>
      <p:pic>
        <p:nvPicPr>
          <p:cNvPr id="250" name="Google Shape;2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1917" y="2748548"/>
            <a:ext cx="1592300" cy="15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9"/>
          <p:cNvPicPr preferRelativeResize="0"/>
          <p:nvPr/>
        </p:nvPicPr>
        <p:blipFill rotWithShape="1">
          <a:blip r:embed="rId4">
            <a:alphaModFix/>
          </a:blip>
          <a:srcRect b="67903" l="0" r="0" t="0"/>
          <a:stretch/>
        </p:blipFill>
        <p:spPr>
          <a:xfrm>
            <a:off x="3270800" y="936925"/>
            <a:ext cx="2602375" cy="12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850" y="936925"/>
            <a:ext cx="2585966" cy="3877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4342" y="1037475"/>
            <a:ext cx="2037778" cy="26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6250" y="2275675"/>
            <a:ext cx="1944426" cy="2538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29"/>
          <p:cNvCxnSpPr/>
          <p:nvPr/>
        </p:nvCxnSpPr>
        <p:spPr>
          <a:xfrm flipH="1" rot="10800000">
            <a:off x="3052575" y="1705650"/>
            <a:ext cx="203400" cy="444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29"/>
          <p:cNvCxnSpPr/>
          <p:nvPr/>
        </p:nvCxnSpPr>
        <p:spPr>
          <a:xfrm>
            <a:off x="3474625" y="2190175"/>
            <a:ext cx="815700" cy="735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29"/>
          <p:cNvCxnSpPr/>
          <p:nvPr/>
        </p:nvCxnSpPr>
        <p:spPr>
          <a:xfrm flipH="1" rot="10800000">
            <a:off x="6235175" y="1796625"/>
            <a:ext cx="245100" cy="9525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8" name="Google Shape;258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95000" y="821062"/>
            <a:ext cx="958658" cy="27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56317" y="819213"/>
            <a:ext cx="946633" cy="274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26621" y="2226724"/>
            <a:ext cx="872246" cy="27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53925" y="936931"/>
            <a:ext cx="815700" cy="219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/>
          <p:nvPr>
            <p:ph type="title"/>
          </p:nvPr>
        </p:nvSpPr>
        <p:spPr>
          <a:xfrm>
            <a:off x="3805475" y="2590700"/>
            <a:ext cx="43068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  <p:sp>
        <p:nvSpPr>
          <p:cNvPr id="267" name="Google Shape;267;p30"/>
          <p:cNvSpPr txBox="1"/>
          <p:nvPr>
            <p:ph idx="2" type="title"/>
          </p:nvPr>
        </p:nvSpPr>
        <p:spPr>
          <a:xfrm>
            <a:off x="6535325" y="1223075"/>
            <a:ext cx="147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268" name="Google Shape;2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04" y="2996986"/>
            <a:ext cx="1592300" cy="15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OPC UA vis. settings</a:t>
            </a:r>
            <a:endParaRPr/>
          </a:p>
        </p:txBody>
      </p:sp>
      <p:pic>
        <p:nvPicPr>
          <p:cNvPr id="274" name="Google Shape;2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8383" y="1072439"/>
            <a:ext cx="1155350" cy="11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4000" y="1221861"/>
            <a:ext cx="6918250" cy="287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1"/>
          <p:cNvSpPr txBox="1"/>
          <p:nvPr>
            <p:ph idx="4294967295" type="subTitle"/>
          </p:nvPr>
        </p:nvSpPr>
        <p:spPr>
          <a:xfrm>
            <a:off x="509550" y="4010225"/>
            <a:ext cx="2604600" cy="9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Connection to the server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Identification of the </a:t>
            </a:r>
            <a:r>
              <a:rPr lang="en"/>
              <a:t>dynamic</a:t>
            </a:r>
            <a:r>
              <a:rPr lang="en"/>
              <a:t> values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/>
          <p:nvPr>
            <p:ph type="title"/>
          </p:nvPr>
        </p:nvSpPr>
        <p:spPr>
          <a:xfrm>
            <a:off x="420950" y="1971200"/>
            <a:ext cx="2505300" cy="12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OPC UA vis. flow</a:t>
            </a:r>
            <a:endParaRPr/>
          </a:p>
        </p:txBody>
      </p:sp>
      <p:pic>
        <p:nvPicPr>
          <p:cNvPr id="282" name="Google Shape;2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400" y="309150"/>
            <a:ext cx="4645551" cy="452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ffective Selection Procedures Project Proposal by Slidesgo">
  <a:themeElements>
    <a:clrScheme name="Simple Light">
      <a:dk1>
        <a:srgbClr val="191919"/>
      </a:dk1>
      <a:lt1>
        <a:srgbClr val="FFFFFF"/>
      </a:lt1>
      <a:dk2>
        <a:srgbClr val="F5EA00"/>
      </a:dk2>
      <a:lt2>
        <a:srgbClr val="E21D1D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